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9609" autoAdjust="0"/>
  </p:normalViewPr>
  <p:slideViewPr>
    <p:cSldViewPr>
      <p:cViewPr varScale="1">
        <p:scale>
          <a:sx n="103" d="100"/>
          <a:sy n="103" d="100"/>
        </p:scale>
        <p:origin x="1452" y="15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6.png"/><Relationship Id="rId5" Type="http://schemas.openxmlformats.org/officeDocument/2006/relationships/notesSlide" Target="../notesSlides/notesSlide9.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4.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222" t="-2804"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3477</TotalTime>
  <Words>10488</Words>
  <Application>Microsoft Office PowerPoint</Application>
  <PresentationFormat>On-screen Show (4:3)</PresentationFormat>
  <Paragraphs>1191</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183</cp:revision>
  <dcterms:created xsi:type="dcterms:W3CDTF">2020-05-13T19:01:03Z</dcterms:created>
  <dcterms:modified xsi:type="dcterms:W3CDTF">2021-05-17T15:57:52Z</dcterms:modified>
</cp:coreProperties>
</file>